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8"/>
  </p:notesMasterIdLst>
  <p:sldIdLst>
    <p:sldId id="265" r:id="rId2"/>
    <p:sldId id="266" r:id="rId3"/>
    <p:sldId id="261" r:id="rId4"/>
    <p:sldId id="262" r:id="rId5"/>
    <p:sldId id="263" r:id="rId6"/>
    <p:sldId id="264"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3265"/>
    <a:srgbClr val="1E285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153" autoAdjust="0"/>
    <p:restoredTop sz="94660"/>
  </p:normalViewPr>
  <p:slideViewPr>
    <p:cSldViewPr snapToGrid="0">
      <p:cViewPr varScale="1">
        <p:scale>
          <a:sx n="113" d="100"/>
          <a:sy n="113" d="100"/>
        </p:scale>
        <p:origin x="376"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2A5504-5C47-C645-BE01-9D6668468646}" type="datetimeFigureOut">
              <a:t>2023/12/14</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DE99F2-0C2D-3B4E-9D2D-0AB9AEB51706}" type="slidenum">
              <a:t>‹#›</a:t>
            </a:fld>
            <a:endParaRPr kumimoji="1" lang="ja-JP" altLang="en-US"/>
          </a:p>
        </p:txBody>
      </p:sp>
    </p:spTree>
    <p:extLst>
      <p:ext uri="{BB962C8B-B14F-4D97-AF65-F5344CB8AC3E}">
        <p14:creationId xmlns:p14="http://schemas.microsoft.com/office/powerpoint/2010/main" val="419426347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sv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9" name="Picture 8" descr="Background pattern&#10;&#10;Description automatically generated">
            <a:extLst>
              <a:ext uri="{FF2B5EF4-FFF2-40B4-BE49-F238E27FC236}">
                <a16:creationId xmlns:a16="http://schemas.microsoft.com/office/drawing/2014/main" id="{799EBDA6-F8C0-4652-A6F2-A62E14FAD90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
        <p:nvSpPr>
          <p:cNvPr id="2" name="Title 1">
            <a:extLst>
              <a:ext uri="{FF2B5EF4-FFF2-40B4-BE49-F238E27FC236}">
                <a16:creationId xmlns:a16="http://schemas.microsoft.com/office/drawing/2014/main" id="{D63CF515-B291-4132-866A-5FA95E08A947}"/>
              </a:ext>
            </a:extLst>
          </p:cNvPr>
          <p:cNvSpPr>
            <a:spLocks noGrp="1"/>
          </p:cNvSpPr>
          <p:nvPr>
            <p:ph type="ctrTitle" hasCustomPrompt="1"/>
          </p:nvPr>
        </p:nvSpPr>
        <p:spPr>
          <a:xfrm>
            <a:off x="1524000" y="3041649"/>
            <a:ext cx="9144000" cy="2322085"/>
          </a:xfrm>
        </p:spPr>
        <p:txBody>
          <a:bodyPr anchor="b"/>
          <a:lstStyle>
            <a:lvl1pPr algn="ctr">
              <a:defRPr sz="6000">
                <a:solidFill>
                  <a:schemeClr val="bg1"/>
                </a:solidFill>
              </a:defRPr>
            </a:lvl1pPr>
          </a:lstStyle>
          <a:p>
            <a:r>
              <a:rPr lang="en-US" dirty="0"/>
              <a:t>Click to edit Master title style</a:t>
            </a:r>
          </a:p>
        </p:txBody>
      </p:sp>
      <p:sp>
        <p:nvSpPr>
          <p:cNvPr id="3" name="Subtitle 2">
            <a:extLst>
              <a:ext uri="{FF2B5EF4-FFF2-40B4-BE49-F238E27FC236}">
                <a16:creationId xmlns:a16="http://schemas.microsoft.com/office/drawing/2014/main" id="{F93D6810-4C5A-4321-9376-1B7F6F054DE7}"/>
              </a:ext>
            </a:extLst>
          </p:cNvPr>
          <p:cNvSpPr>
            <a:spLocks noGrp="1"/>
          </p:cNvSpPr>
          <p:nvPr>
            <p:ph type="subTitle" idx="1"/>
          </p:nvPr>
        </p:nvSpPr>
        <p:spPr>
          <a:xfrm>
            <a:off x="1524000" y="5363735"/>
            <a:ext cx="9144000" cy="1291872"/>
          </a:xfrm>
        </p:spPr>
        <p:txBody>
          <a:bodyPr/>
          <a:lstStyle>
            <a:lvl1pPr marL="0" indent="0" algn="ctr">
              <a:buNone/>
              <a:defRPr sz="2400">
                <a:solidFill>
                  <a:schemeClr val="bg1">
                    <a:lumMod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8A2E56D4-8844-4089-A69D-7885C4C33090}"/>
              </a:ext>
            </a:extLst>
          </p:cNvPr>
          <p:cNvSpPr>
            <a:spLocks noGrp="1"/>
          </p:cNvSpPr>
          <p:nvPr>
            <p:ph type="dt" sz="half" idx="10"/>
          </p:nvPr>
        </p:nvSpPr>
        <p:spPr/>
        <p:txBody>
          <a:bodyPr/>
          <a:lstStyle/>
          <a:p>
            <a:r>
              <a:rPr lang="en-US" altLang="ja-JP"/>
              <a:t>2024 / 08 / 29</a:t>
            </a:r>
            <a:endParaRPr lang="en-US"/>
          </a:p>
        </p:txBody>
      </p:sp>
      <p:pic>
        <p:nvPicPr>
          <p:cNvPr id="6" name="グラフィックス 5">
            <a:extLst>
              <a:ext uri="{FF2B5EF4-FFF2-40B4-BE49-F238E27FC236}">
                <a16:creationId xmlns:a16="http://schemas.microsoft.com/office/drawing/2014/main" id="{A27647CA-8BCB-F742-9E33-313D3CB35C11}"/>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856152" y="357791"/>
            <a:ext cx="4485103" cy="2683857"/>
          </a:xfrm>
          <a:prstGeom prst="rect">
            <a:avLst/>
          </a:prstGeom>
        </p:spPr>
      </p:pic>
    </p:spTree>
    <p:extLst>
      <p:ext uri="{BB962C8B-B14F-4D97-AF65-F5344CB8AC3E}">
        <p14:creationId xmlns:p14="http://schemas.microsoft.com/office/powerpoint/2010/main" val="299078617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BA024-1E52-4607-8F06-B3534F68F191}"/>
              </a:ext>
            </a:extLst>
          </p:cNvPr>
          <p:cNvSpPr>
            <a:spLocks noGrp="1"/>
          </p:cNvSpPr>
          <p:nvPr>
            <p:ph type="title"/>
          </p:nvPr>
        </p:nvSpPr>
        <p:spPr>
          <a:xfrm>
            <a:off x="838200" y="365125"/>
            <a:ext cx="10515600" cy="731520"/>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5BF6D09D-74B6-47B9-A219-E5EDB3A90F42}"/>
              </a:ext>
            </a:extLst>
          </p:cNvPr>
          <p:cNvSpPr>
            <a:spLocks noGrp="1"/>
          </p:cNvSpPr>
          <p:nvPr>
            <p:ph idx="1"/>
          </p:nvPr>
        </p:nvSpPr>
        <p:spPr>
          <a:xfrm>
            <a:off x="838200" y="1233577"/>
            <a:ext cx="10515600" cy="49433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1E2D88-D73C-4C7B-9606-632DCDED61A1}"/>
              </a:ext>
            </a:extLst>
          </p:cNvPr>
          <p:cNvSpPr>
            <a:spLocks noGrp="1"/>
          </p:cNvSpPr>
          <p:nvPr>
            <p:ph type="dt" sz="half" idx="10"/>
          </p:nvPr>
        </p:nvSpPr>
        <p:spPr/>
        <p:txBody>
          <a:bodyPr/>
          <a:lstStyle/>
          <a:p>
            <a:r>
              <a:rPr lang="en-US" altLang="ja-JP"/>
              <a:t>2024 / 08 / 29</a:t>
            </a:r>
            <a:endParaRPr lang="en-US"/>
          </a:p>
        </p:txBody>
      </p:sp>
      <p:sp>
        <p:nvSpPr>
          <p:cNvPr id="6" name="Slide Number Placeholder 5">
            <a:extLst>
              <a:ext uri="{FF2B5EF4-FFF2-40B4-BE49-F238E27FC236}">
                <a16:creationId xmlns:a16="http://schemas.microsoft.com/office/drawing/2014/main" id="{12069D78-D7EA-458B-B17C-BCA438264B90}"/>
              </a:ext>
            </a:extLst>
          </p:cNvPr>
          <p:cNvSpPr>
            <a:spLocks noGrp="1"/>
          </p:cNvSpPr>
          <p:nvPr>
            <p:ph type="sldNum" sz="quarter" idx="12"/>
          </p:nvPr>
        </p:nvSpPr>
        <p:spPr/>
        <p:txBody>
          <a:bodyPr/>
          <a:lstStyle/>
          <a:p>
            <a:fld id="{04D482CF-A618-43CF-9AC3-5B11A0968024}" type="slidenum">
              <a:rPr lang="en-US" smtClean="0"/>
              <a:t>‹#›</a:t>
            </a:fld>
            <a:endParaRPr lang="en-US"/>
          </a:p>
        </p:txBody>
      </p:sp>
    </p:spTree>
    <p:extLst>
      <p:ext uri="{BB962C8B-B14F-4D97-AF65-F5344CB8AC3E}">
        <p14:creationId xmlns:p14="http://schemas.microsoft.com/office/powerpoint/2010/main" val="1870184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CC20A-CAEA-45EB-9211-5ACD5B7D7F6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E5BCB5C-CD0D-4CE1-A546-CF59177408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0349D1F-73CF-4112-82A0-FE772B9789FC}"/>
              </a:ext>
            </a:extLst>
          </p:cNvPr>
          <p:cNvSpPr>
            <a:spLocks noGrp="1"/>
          </p:cNvSpPr>
          <p:nvPr>
            <p:ph type="dt" sz="half" idx="10"/>
          </p:nvPr>
        </p:nvSpPr>
        <p:spPr/>
        <p:txBody>
          <a:bodyPr/>
          <a:lstStyle/>
          <a:p>
            <a:r>
              <a:rPr lang="en-US" altLang="ja-JP"/>
              <a:t>2024 / 08 / 29</a:t>
            </a:r>
            <a:endParaRPr lang="en-US"/>
          </a:p>
        </p:txBody>
      </p:sp>
      <p:sp>
        <p:nvSpPr>
          <p:cNvPr id="6" name="Slide Number Placeholder 5">
            <a:extLst>
              <a:ext uri="{FF2B5EF4-FFF2-40B4-BE49-F238E27FC236}">
                <a16:creationId xmlns:a16="http://schemas.microsoft.com/office/drawing/2014/main" id="{9A106D8B-1C3C-402E-9C53-AFFD1DE796F7}"/>
              </a:ext>
            </a:extLst>
          </p:cNvPr>
          <p:cNvSpPr>
            <a:spLocks noGrp="1"/>
          </p:cNvSpPr>
          <p:nvPr>
            <p:ph type="sldNum" sz="quarter" idx="12"/>
          </p:nvPr>
        </p:nvSpPr>
        <p:spPr/>
        <p:txBody>
          <a:bodyPr/>
          <a:lstStyle/>
          <a:p>
            <a:fld id="{04D482CF-A618-43CF-9AC3-5B11A0968024}" type="slidenum">
              <a:rPr lang="en-US" smtClean="0"/>
              <a:t>‹#›</a:t>
            </a:fld>
            <a:endParaRPr lang="en-US"/>
          </a:p>
        </p:txBody>
      </p:sp>
    </p:spTree>
    <p:extLst>
      <p:ext uri="{BB962C8B-B14F-4D97-AF65-F5344CB8AC3E}">
        <p14:creationId xmlns:p14="http://schemas.microsoft.com/office/powerpoint/2010/main" val="3341643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B7199-4251-488C-B933-6B18D11AFBA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0567DC1-5F7C-4C23-9035-3CE532FE06B3}"/>
              </a:ext>
            </a:extLst>
          </p:cNvPr>
          <p:cNvSpPr>
            <a:spLocks noGrp="1"/>
          </p:cNvSpPr>
          <p:nvPr>
            <p:ph sz="half" idx="1"/>
          </p:nvPr>
        </p:nvSpPr>
        <p:spPr>
          <a:xfrm>
            <a:off x="838200" y="1234440"/>
            <a:ext cx="5181600" cy="484632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0440FFF6-329E-472F-AEBA-5EE0E3813524}"/>
              </a:ext>
            </a:extLst>
          </p:cNvPr>
          <p:cNvSpPr>
            <a:spLocks noGrp="1"/>
          </p:cNvSpPr>
          <p:nvPr>
            <p:ph sz="half" idx="2"/>
          </p:nvPr>
        </p:nvSpPr>
        <p:spPr>
          <a:xfrm>
            <a:off x="6172200" y="1234440"/>
            <a:ext cx="5181600" cy="48463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6245DED-B945-460E-8994-7DEBECFD457F}"/>
              </a:ext>
            </a:extLst>
          </p:cNvPr>
          <p:cNvSpPr>
            <a:spLocks noGrp="1"/>
          </p:cNvSpPr>
          <p:nvPr>
            <p:ph type="dt" sz="half" idx="10"/>
          </p:nvPr>
        </p:nvSpPr>
        <p:spPr/>
        <p:txBody>
          <a:bodyPr/>
          <a:lstStyle/>
          <a:p>
            <a:r>
              <a:rPr lang="en-US" altLang="ja-JP"/>
              <a:t>2024 / 08 / 29</a:t>
            </a:r>
            <a:endParaRPr lang="en-US"/>
          </a:p>
        </p:txBody>
      </p:sp>
      <p:sp>
        <p:nvSpPr>
          <p:cNvPr id="7" name="Slide Number Placeholder 6">
            <a:extLst>
              <a:ext uri="{FF2B5EF4-FFF2-40B4-BE49-F238E27FC236}">
                <a16:creationId xmlns:a16="http://schemas.microsoft.com/office/drawing/2014/main" id="{E62412A6-F6A4-4037-AA7D-65FD6507B04B}"/>
              </a:ext>
            </a:extLst>
          </p:cNvPr>
          <p:cNvSpPr>
            <a:spLocks noGrp="1"/>
          </p:cNvSpPr>
          <p:nvPr>
            <p:ph type="sldNum" sz="quarter" idx="12"/>
          </p:nvPr>
        </p:nvSpPr>
        <p:spPr/>
        <p:txBody>
          <a:bodyPr/>
          <a:lstStyle/>
          <a:p>
            <a:fld id="{04D482CF-A618-43CF-9AC3-5B11A0968024}" type="slidenum">
              <a:rPr lang="en-US" smtClean="0"/>
              <a:t>‹#›</a:t>
            </a:fld>
            <a:endParaRPr lang="en-US"/>
          </a:p>
        </p:txBody>
      </p:sp>
    </p:spTree>
    <p:extLst>
      <p:ext uri="{BB962C8B-B14F-4D97-AF65-F5344CB8AC3E}">
        <p14:creationId xmlns:p14="http://schemas.microsoft.com/office/powerpoint/2010/main" val="3288692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DB391-D86E-4B68-B6B3-37B3E6490422}"/>
              </a:ext>
            </a:extLst>
          </p:cNvPr>
          <p:cNvSpPr>
            <a:spLocks noGrp="1"/>
          </p:cNvSpPr>
          <p:nvPr>
            <p:ph type="title"/>
          </p:nvPr>
        </p:nvSpPr>
        <p:spPr>
          <a:xfrm>
            <a:off x="839788" y="365125"/>
            <a:ext cx="10515600" cy="731520"/>
          </a:xfrm>
        </p:spPr>
        <p:txBody>
          <a:bodyPr/>
          <a:lstStyle/>
          <a:p>
            <a:r>
              <a:rPr lang="en-US"/>
              <a:t>Click to edit Master title style</a:t>
            </a:r>
          </a:p>
        </p:txBody>
      </p:sp>
      <p:sp>
        <p:nvSpPr>
          <p:cNvPr id="3" name="Text Placeholder 2">
            <a:extLst>
              <a:ext uri="{FF2B5EF4-FFF2-40B4-BE49-F238E27FC236}">
                <a16:creationId xmlns:a16="http://schemas.microsoft.com/office/drawing/2014/main" id="{164C07B3-457B-4D7C-9B7E-00D7EB48DC7D}"/>
              </a:ext>
            </a:extLst>
          </p:cNvPr>
          <p:cNvSpPr>
            <a:spLocks noGrp="1"/>
          </p:cNvSpPr>
          <p:nvPr>
            <p:ph type="body" idx="1"/>
          </p:nvPr>
        </p:nvSpPr>
        <p:spPr>
          <a:xfrm>
            <a:off x="839788" y="1234440"/>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FE4DAAC-10C0-4834-924A-D2F0BB1743E5}"/>
              </a:ext>
            </a:extLst>
          </p:cNvPr>
          <p:cNvSpPr>
            <a:spLocks noGrp="1"/>
          </p:cNvSpPr>
          <p:nvPr>
            <p:ph sz="half" idx="2"/>
          </p:nvPr>
        </p:nvSpPr>
        <p:spPr>
          <a:xfrm>
            <a:off x="839788" y="2196147"/>
            <a:ext cx="5157787" cy="3993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2A2CC67-7CBC-4948-A0C3-B08D4346D82F}"/>
              </a:ext>
            </a:extLst>
          </p:cNvPr>
          <p:cNvSpPr>
            <a:spLocks noGrp="1"/>
          </p:cNvSpPr>
          <p:nvPr>
            <p:ph type="body" sz="quarter" idx="3"/>
          </p:nvPr>
        </p:nvSpPr>
        <p:spPr>
          <a:xfrm>
            <a:off x="6172200" y="1234440"/>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84E9093-81C7-4849-B512-1FBC83C02C67}"/>
              </a:ext>
            </a:extLst>
          </p:cNvPr>
          <p:cNvSpPr>
            <a:spLocks noGrp="1"/>
          </p:cNvSpPr>
          <p:nvPr>
            <p:ph sz="quarter" idx="4"/>
          </p:nvPr>
        </p:nvSpPr>
        <p:spPr>
          <a:xfrm>
            <a:off x="6172200" y="2196147"/>
            <a:ext cx="5183188" cy="3993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8BF0CEA-4A0B-430C-B559-AE742A96DCDB}"/>
              </a:ext>
            </a:extLst>
          </p:cNvPr>
          <p:cNvSpPr>
            <a:spLocks noGrp="1"/>
          </p:cNvSpPr>
          <p:nvPr>
            <p:ph type="dt" sz="half" idx="10"/>
          </p:nvPr>
        </p:nvSpPr>
        <p:spPr/>
        <p:txBody>
          <a:bodyPr/>
          <a:lstStyle/>
          <a:p>
            <a:r>
              <a:rPr lang="en-US" altLang="ja-JP"/>
              <a:t>2024 / 08 / 29</a:t>
            </a:r>
            <a:endParaRPr lang="en-US"/>
          </a:p>
        </p:txBody>
      </p:sp>
      <p:sp>
        <p:nvSpPr>
          <p:cNvPr id="9" name="Slide Number Placeholder 8">
            <a:extLst>
              <a:ext uri="{FF2B5EF4-FFF2-40B4-BE49-F238E27FC236}">
                <a16:creationId xmlns:a16="http://schemas.microsoft.com/office/drawing/2014/main" id="{C5251A4B-3C87-419B-A0E0-DEDAC3656886}"/>
              </a:ext>
            </a:extLst>
          </p:cNvPr>
          <p:cNvSpPr>
            <a:spLocks noGrp="1"/>
          </p:cNvSpPr>
          <p:nvPr>
            <p:ph type="sldNum" sz="quarter" idx="12"/>
          </p:nvPr>
        </p:nvSpPr>
        <p:spPr/>
        <p:txBody>
          <a:bodyPr/>
          <a:lstStyle/>
          <a:p>
            <a:fld id="{04D482CF-A618-43CF-9AC3-5B11A0968024}" type="slidenum">
              <a:rPr lang="en-US" smtClean="0"/>
              <a:t>‹#›</a:t>
            </a:fld>
            <a:endParaRPr lang="en-US"/>
          </a:p>
        </p:txBody>
      </p:sp>
    </p:spTree>
    <p:extLst>
      <p:ext uri="{BB962C8B-B14F-4D97-AF65-F5344CB8AC3E}">
        <p14:creationId xmlns:p14="http://schemas.microsoft.com/office/powerpoint/2010/main" val="2112235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F3E81-5CE2-4A11-8071-B688C7B13B1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B7F0F05-BA56-43F0-B007-541898DB55DA}"/>
              </a:ext>
            </a:extLst>
          </p:cNvPr>
          <p:cNvSpPr>
            <a:spLocks noGrp="1"/>
          </p:cNvSpPr>
          <p:nvPr>
            <p:ph type="dt" sz="half" idx="10"/>
          </p:nvPr>
        </p:nvSpPr>
        <p:spPr/>
        <p:txBody>
          <a:bodyPr/>
          <a:lstStyle/>
          <a:p>
            <a:r>
              <a:rPr lang="en-US" altLang="ja-JP"/>
              <a:t>2024 / 08 / 29</a:t>
            </a:r>
            <a:endParaRPr lang="en-US"/>
          </a:p>
        </p:txBody>
      </p:sp>
      <p:sp>
        <p:nvSpPr>
          <p:cNvPr id="5" name="Slide Number Placeholder 4">
            <a:extLst>
              <a:ext uri="{FF2B5EF4-FFF2-40B4-BE49-F238E27FC236}">
                <a16:creationId xmlns:a16="http://schemas.microsoft.com/office/drawing/2014/main" id="{65ED3CA7-8719-4850-824E-8CE9B5A4881A}"/>
              </a:ext>
            </a:extLst>
          </p:cNvPr>
          <p:cNvSpPr>
            <a:spLocks noGrp="1"/>
          </p:cNvSpPr>
          <p:nvPr>
            <p:ph type="sldNum" sz="quarter" idx="12"/>
          </p:nvPr>
        </p:nvSpPr>
        <p:spPr/>
        <p:txBody>
          <a:bodyPr/>
          <a:lstStyle/>
          <a:p>
            <a:fld id="{04D482CF-A618-43CF-9AC3-5B11A0968024}" type="slidenum">
              <a:rPr lang="en-US" smtClean="0"/>
              <a:t>‹#›</a:t>
            </a:fld>
            <a:endParaRPr lang="en-US"/>
          </a:p>
        </p:txBody>
      </p:sp>
    </p:spTree>
    <p:extLst>
      <p:ext uri="{BB962C8B-B14F-4D97-AF65-F5344CB8AC3E}">
        <p14:creationId xmlns:p14="http://schemas.microsoft.com/office/powerpoint/2010/main" val="2544148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5511BF-A841-4B15-8AB0-8AA530312099}"/>
              </a:ext>
            </a:extLst>
          </p:cNvPr>
          <p:cNvSpPr>
            <a:spLocks noGrp="1"/>
          </p:cNvSpPr>
          <p:nvPr>
            <p:ph type="dt" sz="half" idx="10"/>
          </p:nvPr>
        </p:nvSpPr>
        <p:spPr/>
        <p:txBody>
          <a:bodyPr/>
          <a:lstStyle/>
          <a:p>
            <a:r>
              <a:rPr lang="en-US" altLang="ja-JP"/>
              <a:t>2024 / 08 / 29</a:t>
            </a:r>
            <a:endParaRPr lang="en-US"/>
          </a:p>
        </p:txBody>
      </p:sp>
      <p:sp>
        <p:nvSpPr>
          <p:cNvPr id="4" name="Slide Number Placeholder 3">
            <a:extLst>
              <a:ext uri="{FF2B5EF4-FFF2-40B4-BE49-F238E27FC236}">
                <a16:creationId xmlns:a16="http://schemas.microsoft.com/office/drawing/2014/main" id="{736E73CC-E55A-46F8-BB8B-B8640D5D8211}"/>
              </a:ext>
            </a:extLst>
          </p:cNvPr>
          <p:cNvSpPr>
            <a:spLocks noGrp="1"/>
          </p:cNvSpPr>
          <p:nvPr>
            <p:ph type="sldNum" sz="quarter" idx="12"/>
          </p:nvPr>
        </p:nvSpPr>
        <p:spPr/>
        <p:txBody>
          <a:bodyPr/>
          <a:lstStyle/>
          <a:p>
            <a:fld id="{04D482CF-A618-43CF-9AC3-5B11A0968024}" type="slidenum">
              <a:rPr lang="en-US" smtClean="0"/>
              <a:t>‹#›</a:t>
            </a:fld>
            <a:endParaRPr lang="en-US"/>
          </a:p>
        </p:txBody>
      </p:sp>
    </p:spTree>
    <p:extLst>
      <p:ext uri="{BB962C8B-B14F-4D97-AF65-F5344CB8AC3E}">
        <p14:creationId xmlns:p14="http://schemas.microsoft.com/office/powerpoint/2010/main" val="187274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0943A-E503-49EC-A29B-6BB68B95145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B0FFC42-5611-42E6-896E-8C8EBE32FB9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06F21D6-4B47-4F68-A045-DAF01177D1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DDDA11F-9A6D-47FE-982E-F9C361DF0D08}"/>
              </a:ext>
            </a:extLst>
          </p:cNvPr>
          <p:cNvSpPr>
            <a:spLocks noGrp="1"/>
          </p:cNvSpPr>
          <p:nvPr>
            <p:ph type="dt" sz="half" idx="10"/>
          </p:nvPr>
        </p:nvSpPr>
        <p:spPr/>
        <p:txBody>
          <a:bodyPr/>
          <a:lstStyle/>
          <a:p>
            <a:r>
              <a:rPr lang="en-US" altLang="ja-JP"/>
              <a:t>2024 / 08 / 29</a:t>
            </a:r>
            <a:endParaRPr lang="en-US"/>
          </a:p>
        </p:txBody>
      </p:sp>
      <p:sp>
        <p:nvSpPr>
          <p:cNvPr id="7" name="Slide Number Placeholder 6">
            <a:extLst>
              <a:ext uri="{FF2B5EF4-FFF2-40B4-BE49-F238E27FC236}">
                <a16:creationId xmlns:a16="http://schemas.microsoft.com/office/drawing/2014/main" id="{5B1477EF-F854-4F05-9186-EF7D6C62ED1D}"/>
              </a:ext>
            </a:extLst>
          </p:cNvPr>
          <p:cNvSpPr>
            <a:spLocks noGrp="1"/>
          </p:cNvSpPr>
          <p:nvPr>
            <p:ph type="sldNum" sz="quarter" idx="12"/>
          </p:nvPr>
        </p:nvSpPr>
        <p:spPr/>
        <p:txBody>
          <a:bodyPr/>
          <a:lstStyle/>
          <a:p>
            <a:fld id="{04D482CF-A618-43CF-9AC3-5B11A0968024}" type="slidenum">
              <a:rPr lang="en-US" smtClean="0"/>
              <a:t>‹#›</a:t>
            </a:fld>
            <a:endParaRPr lang="en-US"/>
          </a:p>
        </p:txBody>
      </p:sp>
    </p:spTree>
    <p:extLst>
      <p:ext uri="{BB962C8B-B14F-4D97-AF65-F5344CB8AC3E}">
        <p14:creationId xmlns:p14="http://schemas.microsoft.com/office/powerpoint/2010/main" val="3354271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45C4E-274D-4B19-B221-C113305C891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03BE234-B198-4833-9FB3-8427C46083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DCAAE8F-7805-4D51-A224-7632F9513A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CFC55F4-27BB-4D50-80C9-769A1D3C8455}"/>
              </a:ext>
            </a:extLst>
          </p:cNvPr>
          <p:cNvSpPr>
            <a:spLocks noGrp="1"/>
          </p:cNvSpPr>
          <p:nvPr>
            <p:ph type="dt" sz="half" idx="10"/>
          </p:nvPr>
        </p:nvSpPr>
        <p:spPr/>
        <p:txBody>
          <a:bodyPr/>
          <a:lstStyle/>
          <a:p>
            <a:r>
              <a:rPr lang="en-US" altLang="ja-JP"/>
              <a:t>2024 / 08 / 29</a:t>
            </a:r>
            <a:endParaRPr lang="en-US"/>
          </a:p>
        </p:txBody>
      </p:sp>
      <p:sp>
        <p:nvSpPr>
          <p:cNvPr id="7" name="Slide Number Placeholder 6">
            <a:extLst>
              <a:ext uri="{FF2B5EF4-FFF2-40B4-BE49-F238E27FC236}">
                <a16:creationId xmlns:a16="http://schemas.microsoft.com/office/drawing/2014/main" id="{501665BA-90A2-407D-9B09-8633E0059458}"/>
              </a:ext>
            </a:extLst>
          </p:cNvPr>
          <p:cNvSpPr>
            <a:spLocks noGrp="1"/>
          </p:cNvSpPr>
          <p:nvPr>
            <p:ph type="sldNum" sz="quarter" idx="12"/>
          </p:nvPr>
        </p:nvSpPr>
        <p:spPr/>
        <p:txBody>
          <a:bodyPr/>
          <a:lstStyle/>
          <a:p>
            <a:fld id="{04D482CF-A618-43CF-9AC3-5B11A0968024}" type="slidenum">
              <a:rPr lang="en-US" smtClean="0"/>
              <a:t>‹#›</a:t>
            </a:fld>
            <a:endParaRPr lang="en-US"/>
          </a:p>
        </p:txBody>
      </p:sp>
    </p:spTree>
    <p:extLst>
      <p:ext uri="{BB962C8B-B14F-4D97-AF65-F5344CB8AC3E}">
        <p14:creationId xmlns:p14="http://schemas.microsoft.com/office/powerpoint/2010/main" val="3696340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sv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2" name="グループ化 11">
            <a:extLst>
              <a:ext uri="{FF2B5EF4-FFF2-40B4-BE49-F238E27FC236}">
                <a16:creationId xmlns:a16="http://schemas.microsoft.com/office/drawing/2014/main" id="{A587344E-9B61-7146-8F5D-BAB0913CC639}"/>
              </a:ext>
            </a:extLst>
          </p:cNvPr>
          <p:cNvGrpSpPr/>
          <p:nvPr userDrawn="1"/>
        </p:nvGrpSpPr>
        <p:grpSpPr>
          <a:xfrm>
            <a:off x="0" y="6218178"/>
            <a:ext cx="12191999" cy="639822"/>
            <a:chOff x="0" y="6212331"/>
            <a:chExt cx="12191999" cy="639822"/>
          </a:xfrm>
        </p:grpSpPr>
        <p:pic>
          <p:nvPicPr>
            <p:cNvPr id="9" name="Picture 8" descr="Background pattern&#10;&#10;Description automatically generated">
              <a:extLst>
                <a:ext uri="{FF2B5EF4-FFF2-40B4-BE49-F238E27FC236}">
                  <a16:creationId xmlns:a16="http://schemas.microsoft.com/office/drawing/2014/main" id="{DEACE224-0C57-6D42-A64F-95416AA6B1F1}"/>
                </a:ext>
              </a:extLst>
            </p:cNvPr>
            <p:cNvPicPr>
              <a:picLocks noChangeAspect="1"/>
            </p:cNvPicPr>
            <p:nvPr userDrawn="1"/>
          </p:nvPicPr>
          <p:blipFill rotWithShape="1">
            <a:blip r:embed="rId11">
              <a:extLst>
                <a:ext uri="{28A0092B-C50C-407E-A947-70E740481C1C}">
                  <a14:useLocalDpi xmlns:a14="http://schemas.microsoft.com/office/drawing/2010/main" val="0"/>
                </a:ext>
              </a:extLst>
            </a:blip>
            <a:srcRect t="21289" b="68044"/>
            <a:stretch/>
          </p:blipFill>
          <p:spPr>
            <a:xfrm>
              <a:off x="0" y="6212331"/>
              <a:ext cx="12191999" cy="639822"/>
            </a:xfrm>
            <a:prstGeom prst="rect">
              <a:avLst/>
            </a:prstGeom>
          </p:spPr>
        </p:pic>
        <p:pic>
          <p:nvPicPr>
            <p:cNvPr id="11" name="図 10">
              <a:extLst>
                <a:ext uri="{FF2B5EF4-FFF2-40B4-BE49-F238E27FC236}">
                  <a16:creationId xmlns:a16="http://schemas.microsoft.com/office/drawing/2014/main" id="{2415CF36-7CF6-E441-8CBA-DE373BDD5872}"/>
                </a:ext>
              </a:extLst>
            </p:cNvPr>
            <p:cNvPicPr>
              <a:picLocks noChangeAspect="1"/>
            </p:cNvPicPr>
            <p:nvPr userDrawn="1"/>
          </p:nvPicPr>
          <p:blipFill>
            <a:blip r:embed="rId12">
              <a:biLevel thresh="25000"/>
              <a:extLst>
                <a:ext uri="{28A0092B-C50C-407E-A947-70E740481C1C}">
                  <a14:useLocalDpi xmlns:a14="http://schemas.microsoft.com/office/drawing/2010/main" val="0"/>
                </a:ext>
              </a:extLst>
            </a:blip>
            <a:stretch>
              <a:fillRect/>
            </a:stretch>
          </p:blipFill>
          <p:spPr>
            <a:xfrm>
              <a:off x="144170" y="6285144"/>
              <a:ext cx="919079" cy="514110"/>
            </a:xfrm>
            <a:prstGeom prst="rect">
              <a:avLst/>
            </a:prstGeom>
          </p:spPr>
        </p:pic>
      </p:grpSp>
      <p:sp>
        <p:nvSpPr>
          <p:cNvPr id="2" name="Title Placeholder 1">
            <a:extLst>
              <a:ext uri="{FF2B5EF4-FFF2-40B4-BE49-F238E27FC236}">
                <a16:creationId xmlns:a16="http://schemas.microsoft.com/office/drawing/2014/main" id="{2C586244-A350-4A2A-B441-FA8B542315C3}"/>
              </a:ext>
            </a:extLst>
          </p:cNvPr>
          <p:cNvSpPr>
            <a:spLocks noGrp="1"/>
          </p:cNvSpPr>
          <p:nvPr>
            <p:ph type="title"/>
          </p:nvPr>
        </p:nvSpPr>
        <p:spPr>
          <a:xfrm>
            <a:off x="838200" y="365125"/>
            <a:ext cx="10515600" cy="73152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24FBC34-6DC3-450C-ADF5-E0828985F280}"/>
              </a:ext>
            </a:extLst>
          </p:cNvPr>
          <p:cNvSpPr>
            <a:spLocks noGrp="1"/>
          </p:cNvSpPr>
          <p:nvPr>
            <p:ph type="body" idx="1"/>
          </p:nvPr>
        </p:nvSpPr>
        <p:spPr>
          <a:xfrm>
            <a:off x="838200" y="1234441"/>
            <a:ext cx="10515600" cy="492002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1FE26D-6EA8-49AD-BAF1-FCF90A9AEDA1}"/>
              </a:ext>
            </a:extLst>
          </p:cNvPr>
          <p:cNvSpPr>
            <a:spLocks noGrp="1"/>
          </p:cNvSpPr>
          <p:nvPr>
            <p:ph type="dt" sz="half" idx="2"/>
          </p:nvPr>
        </p:nvSpPr>
        <p:spPr>
          <a:xfrm>
            <a:off x="1207418" y="6356350"/>
            <a:ext cx="2373981" cy="365125"/>
          </a:xfrm>
          <a:prstGeom prst="rect">
            <a:avLst/>
          </a:prstGeom>
        </p:spPr>
        <p:txBody>
          <a:bodyPr vert="horz" lIns="91440" tIns="45720" rIns="91440" bIns="45720" rtlCol="0" anchor="ctr"/>
          <a:lstStyle>
            <a:lvl1pPr algn="l">
              <a:defRPr sz="1200">
                <a:ln>
                  <a:solidFill>
                    <a:schemeClr val="bg1"/>
                  </a:solidFill>
                </a:ln>
                <a:solidFill>
                  <a:schemeClr val="tx1">
                    <a:tint val="75000"/>
                  </a:schemeClr>
                </a:solidFill>
                <a:latin typeface="Arial" panose="020B0604020202020204" pitchFamily="34" charset="0"/>
                <a:cs typeface="Arial" panose="020B0604020202020204" pitchFamily="34" charset="0"/>
              </a:defRPr>
            </a:lvl1pPr>
          </a:lstStyle>
          <a:p>
            <a:r>
              <a:rPr lang="en-US" altLang="ja-JP"/>
              <a:t>2024 / 08 / 29</a:t>
            </a:r>
            <a:endParaRPr lang="ja-JP" altLang="en-US"/>
          </a:p>
        </p:txBody>
      </p:sp>
      <p:sp>
        <p:nvSpPr>
          <p:cNvPr id="6" name="Slide Number Placeholder 5">
            <a:extLst>
              <a:ext uri="{FF2B5EF4-FFF2-40B4-BE49-F238E27FC236}">
                <a16:creationId xmlns:a16="http://schemas.microsoft.com/office/drawing/2014/main" id="{5BE077EC-BB0F-45A5-A188-934D67113D63}"/>
              </a:ext>
            </a:extLst>
          </p:cNvPr>
          <p:cNvSpPr>
            <a:spLocks noGrp="1"/>
          </p:cNvSpPr>
          <p:nvPr>
            <p:ph type="sldNum" sz="quarter" idx="4"/>
          </p:nvPr>
        </p:nvSpPr>
        <p:spPr>
          <a:xfrm>
            <a:off x="8610600" y="6356350"/>
            <a:ext cx="2373982" cy="365125"/>
          </a:xfrm>
          <a:prstGeom prst="rect">
            <a:avLst/>
          </a:prstGeom>
        </p:spPr>
        <p:txBody>
          <a:bodyPr vert="horz" lIns="91440" tIns="45720" rIns="91440" bIns="45720" rtlCol="0" anchor="ctr"/>
          <a:lstStyle>
            <a:lvl1pPr algn="r">
              <a:defRPr sz="1400">
                <a:ln>
                  <a:solidFill>
                    <a:schemeClr val="bg1"/>
                  </a:solidFill>
                </a:ln>
                <a:solidFill>
                  <a:schemeClr val="tx1">
                    <a:tint val="75000"/>
                  </a:schemeClr>
                </a:solidFill>
                <a:latin typeface="Arial" panose="020B0604020202020204" pitchFamily="34" charset="0"/>
                <a:cs typeface="Arial" panose="020B0604020202020204" pitchFamily="34" charset="0"/>
              </a:defRPr>
            </a:lvl1pPr>
          </a:lstStyle>
          <a:p>
            <a:fld id="{04D482CF-A618-43CF-9AC3-5B11A0968024}" type="slidenum">
              <a:rPr lang="en-US" smtClean="0"/>
              <a:pPr/>
              <a:t>‹#›</a:t>
            </a:fld>
            <a:endParaRPr lang="en-US"/>
          </a:p>
        </p:txBody>
      </p:sp>
      <p:pic>
        <p:nvPicPr>
          <p:cNvPr id="10" name="グラフィックス 9">
            <a:extLst>
              <a:ext uri="{FF2B5EF4-FFF2-40B4-BE49-F238E27FC236}">
                <a16:creationId xmlns:a16="http://schemas.microsoft.com/office/drawing/2014/main" id="{5A678721-4D6A-1E4A-BC85-BEAC5B348703}"/>
              </a:ext>
            </a:extLst>
          </p:cNvPr>
          <p:cNvPicPr>
            <a:picLocks noChangeAspect="1"/>
          </p:cNvPicPr>
          <p:nvPr userDrawn="1"/>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11227519" y="6255129"/>
            <a:ext cx="919080" cy="549972"/>
          </a:xfrm>
          <a:prstGeom prst="rect">
            <a:avLst/>
          </a:prstGeom>
        </p:spPr>
      </p:pic>
    </p:spTree>
    <p:extLst>
      <p:ext uri="{BB962C8B-B14F-4D97-AF65-F5344CB8AC3E}">
        <p14:creationId xmlns:p14="http://schemas.microsoft.com/office/powerpoint/2010/main" val="19071653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p:txStyles>
    <p:titleStyle>
      <a:lvl1pPr algn="l" defTabSz="914400" rtl="0" eaLnBrk="1" latinLnBrk="0" hangingPunct="1">
        <a:lnSpc>
          <a:spcPct val="90000"/>
        </a:lnSpc>
        <a:spcBef>
          <a:spcPct val="0"/>
        </a:spcBef>
        <a:buNone/>
        <a:defRPr sz="4400" kern="1200" baseline="0">
          <a:solidFill>
            <a:srgbClr val="1E285B"/>
          </a:solidFill>
          <a:latin typeface="Arial" panose="020B0604020202020204" pitchFamily="34" charset="0"/>
          <a:ea typeface="ＭＳ Ｐゴシック" panose="020B0600070205080204" pitchFamily="34" charset="-128"/>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baseline="0">
          <a:solidFill>
            <a:schemeClr val="tx1"/>
          </a:solidFill>
          <a:latin typeface="Arial" panose="020B0604020202020204" pitchFamily="34" charset="0"/>
          <a:ea typeface="ＭＳ Ｐゴシック" panose="020B0600070205080204" pitchFamily="34"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baseline="0">
          <a:solidFill>
            <a:schemeClr val="tx1"/>
          </a:solidFill>
          <a:latin typeface="Arial" panose="020B0604020202020204" pitchFamily="34" charset="0"/>
          <a:ea typeface="ＭＳ Ｐゴシック" panose="020B0600070205080204" pitchFamily="34"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baseline="0">
          <a:solidFill>
            <a:schemeClr val="tx1"/>
          </a:solidFill>
          <a:latin typeface="Arial" panose="020B0604020202020204" pitchFamily="34" charset="0"/>
          <a:ea typeface="ＭＳ Ｐゴシック" panose="020B0600070205080204" pitchFamily="34"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baseline="0">
          <a:solidFill>
            <a:schemeClr val="tx1"/>
          </a:solidFill>
          <a:latin typeface="Arial" panose="020B0604020202020204" pitchFamily="34" charset="0"/>
          <a:ea typeface="ＭＳ Ｐゴシック" panose="020B0600070205080204" pitchFamily="34"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baseline="0">
          <a:solidFill>
            <a:schemeClr val="tx1"/>
          </a:solidFill>
          <a:latin typeface="Arial" panose="020B0604020202020204" pitchFamily="34" charset="0"/>
          <a:ea typeface="ＭＳ Ｐゴシック"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0658F-E345-4F04-B5E4-C858682AAFCB}"/>
              </a:ext>
            </a:extLst>
          </p:cNvPr>
          <p:cNvSpPr>
            <a:spLocks noGrp="1"/>
          </p:cNvSpPr>
          <p:nvPr>
            <p:ph type="ctrTitle"/>
          </p:nvPr>
        </p:nvSpPr>
        <p:spPr>
          <a:xfrm>
            <a:off x="1524000" y="3429000"/>
            <a:ext cx="9144000" cy="1478772"/>
          </a:xfrm>
        </p:spPr>
        <p:txBody>
          <a:bodyPr>
            <a:normAutofit/>
          </a:bodyPr>
          <a:lstStyle/>
          <a:p>
            <a:r>
              <a:rPr lang="en-US" sz="4500" b="1" dirty="0">
                <a:solidFill>
                  <a:schemeClr val="bg1"/>
                </a:solidFill>
              </a:rPr>
              <a:t>メインタイトルはフォントサイズ44ptで</a:t>
            </a:r>
            <a:br>
              <a:rPr lang="en-US" sz="4500" b="1" dirty="0">
                <a:solidFill>
                  <a:schemeClr val="bg1"/>
                </a:solidFill>
              </a:rPr>
            </a:br>
            <a:r>
              <a:rPr lang="en-US" sz="4500" b="1" dirty="0">
                <a:solidFill>
                  <a:schemeClr val="bg1"/>
                </a:solidFill>
              </a:rPr>
              <a:t>ここに２行以内で記載します</a:t>
            </a:r>
            <a:endParaRPr lang="en-US" sz="4500" dirty="0"/>
          </a:p>
        </p:txBody>
      </p:sp>
      <p:sp>
        <p:nvSpPr>
          <p:cNvPr id="3" name="Subtitle 2">
            <a:extLst>
              <a:ext uri="{FF2B5EF4-FFF2-40B4-BE49-F238E27FC236}">
                <a16:creationId xmlns:a16="http://schemas.microsoft.com/office/drawing/2014/main" id="{6378E17C-FF3E-40E4-ACF3-0AE42DE6F02B}"/>
              </a:ext>
            </a:extLst>
          </p:cNvPr>
          <p:cNvSpPr>
            <a:spLocks noGrp="1"/>
          </p:cNvSpPr>
          <p:nvPr>
            <p:ph type="subTitle" idx="1"/>
          </p:nvPr>
        </p:nvSpPr>
        <p:spPr>
          <a:xfrm>
            <a:off x="1524000" y="4999847"/>
            <a:ext cx="9144000" cy="868293"/>
          </a:xfrm>
        </p:spPr>
        <p:txBody>
          <a:bodyPr>
            <a:normAutofit lnSpcReduction="10000"/>
          </a:bodyPr>
          <a:lstStyle/>
          <a:p>
            <a:r>
              <a:rPr lang="en-US" dirty="0"/>
              <a:t>著者や会社名、大学名はフォントサイズ32ptで</a:t>
            </a:r>
          </a:p>
          <a:p>
            <a:r>
              <a:rPr lang="en-US" dirty="0"/>
              <a:t>ここに記載します</a:t>
            </a:r>
          </a:p>
        </p:txBody>
      </p:sp>
      <p:sp>
        <p:nvSpPr>
          <p:cNvPr id="4" name="Rectangle 3">
            <a:extLst>
              <a:ext uri="{FF2B5EF4-FFF2-40B4-BE49-F238E27FC236}">
                <a16:creationId xmlns:a16="http://schemas.microsoft.com/office/drawing/2014/main" id="{6D3966A5-9355-42C0-8B82-2AEE7CDCE1EF}"/>
              </a:ext>
            </a:extLst>
          </p:cNvPr>
          <p:cNvSpPr/>
          <p:nvPr/>
        </p:nvSpPr>
        <p:spPr>
          <a:xfrm>
            <a:off x="3668404" y="6462944"/>
            <a:ext cx="4855192" cy="395056"/>
          </a:xfrm>
          <a:prstGeom prst="rect">
            <a:avLst/>
          </a:prstGeom>
          <a:no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会社ロゴは任意でこのページのみです</a:t>
            </a:r>
          </a:p>
        </p:txBody>
      </p:sp>
    </p:spTree>
    <p:extLst>
      <p:ext uri="{BB962C8B-B14F-4D97-AF65-F5344CB8AC3E}">
        <p14:creationId xmlns:p14="http://schemas.microsoft.com/office/powerpoint/2010/main" val="1979110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880266D-C61D-004E-A6CE-FE30DE9CE490}"/>
              </a:ext>
            </a:extLst>
          </p:cNvPr>
          <p:cNvSpPr>
            <a:spLocks noGrp="1"/>
          </p:cNvSpPr>
          <p:nvPr>
            <p:ph type="title"/>
          </p:nvPr>
        </p:nvSpPr>
        <p:spPr/>
        <p:txBody>
          <a:bodyPr/>
          <a:lstStyle/>
          <a:p>
            <a:r>
              <a:rPr kumimoji="1" lang="ja-JP" altLang="en-US"/>
              <a:t>このスライドテンプレートの目的</a:t>
            </a:r>
          </a:p>
        </p:txBody>
      </p:sp>
      <p:sp>
        <p:nvSpPr>
          <p:cNvPr id="3" name="コンテンツ プレースホルダー 2">
            <a:extLst>
              <a:ext uri="{FF2B5EF4-FFF2-40B4-BE49-F238E27FC236}">
                <a16:creationId xmlns:a16="http://schemas.microsoft.com/office/drawing/2014/main" id="{BC578DCF-5ED5-0741-9B61-5E04320E9CE9}"/>
              </a:ext>
            </a:extLst>
          </p:cNvPr>
          <p:cNvSpPr>
            <a:spLocks noGrp="1"/>
          </p:cNvSpPr>
          <p:nvPr>
            <p:ph idx="1"/>
          </p:nvPr>
        </p:nvSpPr>
        <p:spPr/>
        <p:txBody>
          <a:bodyPr/>
          <a:lstStyle/>
          <a:p>
            <a:r>
              <a:rPr kumimoji="1" lang="en-US" altLang="ja-JP"/>
              <a:t>Call for Tutorial</a:t>
            </a:r>
            <a:r>
              <a:rPr kumimoji="1" lang="ja-JP" altLang="en-US"/>
              <a:t>では</a:t>
            </a:r>
            <a:r>
              <a:rPr kumimoji="1" lang="en-US" altLang="ja-JP"/>
              <a:t>IEEE</a:t>
            </a:r>
            <a:r>
              <a:rPr kumimoji="1" lang="ja-JP" altLang="en-US"/>
              <a:t>標準や</a:t>
            </a:r>
            <a:r>
              <a:rPr kumimoji="1" lang="en-US" altLang="ja-JP"/>
              <a:t>Accellera</a:t>
            </a:r>
            <a:r>
              <a:rPr kumimoji="1" lang="ja-JP" altLang="en-US"/>
              <a:t>標準など、既知のテクノロジやその活用ノウハウなどについて、非商用の目的で共有することを目的としています</a:t>
            </a:r>
            <a:endParaRPr kumimoji="1" lang="en-US" altLang="ja-JP"/>
          </a:p>
          <a:p>
            <a:r>
              <a:rPr kumimoji="1" lang="ja-JP" altLang="en-US"/>
              <a:t>チュートリアルで発表するプレゼンテーション資料のドラフト版を、このテンプレートを用いて作成の上、応募してください</a:t>
            </a:r>
            <a:endParaRPr kumimoji="1" lang="en-US" altLang="ja-JP"/>
          </a:p>
          <a:p>
            <a:r>
              <a:rPr kumimoji="1" lang="ja-JP" altLang="en-US"/>
              <a:t>不明な点はお問合せください</a:t>
            </a:r>
            <a:endParaRPr kumimoji="1" lang="en-US" altLang="ja-JP"/>
          </a:p>
          <a:p>
            <a:pPr lvl="1"/>
            <a:r>
              <a:rPr kumimoji="1" lang="en-US" altLang="ja-JP"/>
              <a:t>https://www.dvcon-jpn.org/contact-us</a:t>
            </a:r>
            <a:endParaRPr kumimoji="1" lang="ja-JP" altLang="en-US"/>
          </a:p>
        </p:txBody>
      </p:sp>
      <p:sp>
        <p:nvSpPr>
          <p:cNvPr id="4" name="日付プレースホルダー 3">
            <a:extLst>
              <a:ext uri="{FF2B5EF4-FFF2-40B4-BE49-F238E27FC236}">
                <a16:creationId xmlns:a16="http://schemas.microsoft.com/office/drawing/2014/main" id="{12BF02F2-3453-C540-98F9-50A4F72D5793}"/>
              </a:ext>
            </a:extLst>
          </p:cNvPr>
          <p:cNvSpPr>
            <a:spLocks noGrp="1"/>
          </p:cNvSpPr>
          <p:nvPr>
            <p:ph type="dt" sz="half" idx="10"/>
          </p:nvPr>
        </p:nvSpPr>
        <p:spPr/>
        <p:txBody>
          <a:bodyPr/>
          <a:lstStyle/>
          <a:p>
            <a:r>
              <a:rPr lang="en-US" altLang="ja-JP"/>
              <a:t>2024 / 08 / 29</a:t>
            </a:r>
            <a:endParaRPr lang="en-US"/>
          </a:p>
        </p:txBody>
      </p:sp>
      <p:sp>
        <p:nvSpPr>
          <p:cNvPr id="5" name="スライド番号プレースホルダー 4">
            <a:extLst>
              <a:ext uri="{FF2B5EF4-FFF2-40B4-BE49-F238E27FC236}">
                <a16:creationId xmlns:a16="http://schemas.microsoft.com/office/drawing/2014/main" id="{189C54A6-FE3D-3049-894B-A9A34EF40F2A}"/>
              </a:ext>
            </a:extLst>
          </p:cNvPr>
          <p:cNvSpPr>
            <a:spLocks noGrp="1"/>
          </p:cNvSpPr>
          <p:nvPr>
            <p:ph type="sldNum" sz="quarter" idx="12"/>
          </p:nvPr>
        </p:nvSpPr>
        <p:spPr/>
        <p:txBody>
          <a:bodyPr/>
          <a:lstStyle/>
          <a:p>
            <a:fld id="{04D482CF-A618-43CF-9AC3-5B11A0968024}" type="slidenum">
              <a:rPr lang="en-US" smtClean="0"/>
              <a:t>2</a:t>
            </a:fld>
            <a:endParaRPr lang="en-US"/>
          </a:p>
        </p:txBody>
      </p:sp>
    </p:spTree>
    <p:extLst>
      <p:ext uri="{BB962C8B-B14F-4D97-AF65-F5344CB8AC3E}">
        <p14:creationId xmlns:p14="http://schemas.microsoft.com/office/powerpoint/2010/main" val="28348937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FEEFC-012C-4B4E-9F8A-CE1968CD11FB}"/>
              </a:ext>
            </a:extLst>
          </p:cNvPr>
          <p:cNvSpPr>
            <a:spLocks noGrp="1"/>
          </p:cNvSpPr>
          <p:nvPr>
            <p:ph type="title"/>
          </p:nvPr>
        </p:nvSpPr>
        <p:spPr/>
        <p:txBody>
          <a:bodyPr>
            <a:normAutofit/>
          </a:bodyPr>
          <a:lstStyle/>
          <a:p>
            <a:r>
              <a:rPr lang="en-US" dirty="0"/>
              <a:t>ガイドライン（１）</a:t>
            </a:r>
          </a:p>
        </p:txBody>
      </p:sp>
      <p:sp>
        <p:nvSpPr>
          <p:cNvPr id="3" name="Content Placeholder 2">
            <a:extLst>
              <a:ext uri="{FF2B5EF4-FFF2-40B4-BE49-F238E27FC236}">
                <a16:creationId xmlns:a16="http://schemas.microsoft.com/office/drawing/2014/main" id="{7D25D390-700A-4CC9-A415-3B9C6715E7C9}"/>
              </a:ext>
            </a:extLst>
          </p:cNvPr>
          <p:cNvSpPr>
            <a:spLocks noGrp="1"/>
          </p:cNvSpPr>
          <p:nvPr>
            <p:ph idx="1"/>
          </p:nvPr>
        </p:nvSpPr>
        <p:spPr/>
        <p:txBody>
          <a:bodyPr/>
          <a:lstStyle/>
          <a:p>
            <a:r>
              <a:rPr lang="en-US" dirty="0"/>
              <a:t>メインラインのデフォルトのフォントサイズ - 28ptを維持してください</a:t>
            </a:r>
          </a:p>
          <a:p>
            <a:pPr lvl="1"/>
            <a:r>
              <a:rPr lang="en-US" dirty="0"/>
              <a:t>サブラインのフォントサイズは24ptを使用します</a:t>
            </a:r>
          </a:p>
          <a:p>
            <a:r>
              <a:rPr lang="en-US" dirty="0"/>
              <a:t>このテンプレートで提供されるデフォルトのスタイルや色は変更しないでください</a:t>
            </a:r>
          </a:p>
          <a:p>
            <a:r>
              <a:rPr lang="en-US" dirty="0"/>
              <a:t>ページ当たりの業数は抑えた方が読みやすいでしょう</a:t>
            </a:r>
          </a:p>
          <a:p>
            <a:r>
              <a:rPr lang="en-US" dirty="0"/>
              <a:t>キーワードを使用して読み物のような記述は避けてください</a:t>
            </a:r>
          </a:p>
          <a:p>
            <a:r>
              <a:rPr lang="en-US" dirty="0"/>
              <a:t>DVConやAccelleraのロゴに図などが重ならないようにしてください</a:t>
            </a:r>
          </a:p>
          <a:p>
            <a:r>
              <a:rPr lang="en-US" dirty="0"/>
              <a:t>ページ番号を気にかけてください</a:t>
            </a:r>
          </a:p>
        </p:txBody>
      </p:sp>
      <p:sp>
        <p:nvSpPr>
          <p:cNvPr id="4" name="日付プレースホルダー 3">
            <a:extLst>
              <a:ext uri="{FF2B5EF4-FFF2-40B4-BE49-F238E27FC236}">
                <a16:creationId xmlns:a16="http://schemas.microsoft.com/office/drawing/2014/main" id="{D0E765CD-1804-7640-A643-C3B2F2919133}"/>
              </a:ext>
            </a:extLst>
          </p:cNvPr>
          <p:cNvSpPr>
            <a:spLocks noGrp="1"/>
          </p:cNvSpPr>
          <p:nvPr>
            <p:ph type="dt" sz="half" idx="10"/>
          </p:nvPr>
        </p:nvSpPr>
        <p:spPr/>
        <p:txBody>
          <a:bodyPr/>
          <a:lstStyle/>
          <a:p>
            <a:r>
              <a:rPr lang="en-US" altLang="ja-JP"/>
              <a:t>2024 / 08 / 29</a:t>
            </a:r>
            <a:endParaRPr lang="en-US"/>
          </a:p>
        </p:txBody>
      </p:sp>
      <p:sp>
        <p:nvSpPr>
          <p:cNvPr id="5" name="スライド番号プレースホルダー 4">
            <a:extLst>
              <a:ext uri="{FF2B5EF4-FFF2-40B4-BE49-F238E27FC236}">
                <a16:creationId xmlns:a16="http://schemas.microsoft.com/office/drawing/2014/main" id="{ED27D20D-A1E3-BC41-854C-1599587534B9}"/>
              </a:ext>
            </a:extLst>
          </p:cNvPr>
          <p:cNvSpPr>
            <a:spLocks noGrp="1"/>
          </p:cNvSpPr>
          <p:nvPr>
            <p:ph type="sldNum" sz="quarter" idx="12"/>
          </p:nvPr>
        </p:nvSpPr>
        <p:spPr/>
        <p:txBody>
          <a:bodyPr/>
          <a:lstStyle/>
          <a:p>
            <a:fld id="{04D482CF-A618-43CF-9AC3-5B11A0968024}" type="slidenum">
              <a:rPr lang="en-US" smtClean="0"/>
              <a:t>3</a:t>
            </a:fld>
            <a:endParaRPr lang="en-US"/>
          </a:p>
        </p:txBody>
      </p:sp>
    </p:spTree>
    <p:extLst>
      <p:ext uri="{BB962C8B-B14F-4D97-AF65-F5344CB8AC3E}">
        <p14:creationId xmlns:p14="http://schemas.microsoft.com/office/powerpoint/2010/main" val="1280077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6EBBF-E6C5-4745-9360-822F5501F291}"/>
              </a:ext>
            </a:extLst>
          </p:cNvPr>
          <p:cNvSpPr>
            <a:spLocks noGrp="1"/>
          </p:cNvSpPr>
          <p:nvPr>
            <p:ph type="title"/>
          </p:nvPr>
        </p:nvSpPr>
        <p:spPr/>
        <p:txBody>
          <a:bodyPr>
            <a:normAutofit/>
          </a:bodyPr>
          <a:lstStyle/>
          <a:p>
            <a:r>
              <a:rPr lang="en-US" altLang="ja-JP" dirty="0"/>
              <a:t>ガイドライン（</a:t>
            </a:r>
            <a:r>
              <a:rPr lang="ja-JP" altLang="en-US" dirty="0"/>
              <a:t>２</a:t>
            </a:r>
            <a:r>
              <a:rPr lang="en-US" altLang="ja-JP" dirty="0"/>
              <a:t>）</a:t>
            </a:r>
            <a:endParaRPr lang="en-US" dirty="0"/>
          </a:p>
        </p:txBody>
      </p:sp>
      <p:sp>
        <p:nvSpPr>
          <p:cNvPr id="3" name="Content Placeholder 2">
            <a:extLst>
              <a:ext uri="{FF2B5EF4-FFF2-40B4-BE49-F238E27FC236}">
                <a16:creationId xmlns:a16="http://schemas.microsoft.com/office/drawing/2014/main" id="{B5B2400C-35D2-41DD-905E-41D232299EE3}"/>
              </a:ext>
            </a:extLst>
          </p:cNvPr>
          <p:cNvSpPr>
            <a:spLocks noGrp="1"/>
          </p:cNvSpPr>
          <p:nvPr>
            <p:ph idx="1"/>
          </p:nvPr>
        </p:nvSpPr>
        <p:spPr/>
        <p:txBody>
          <a:bodyPr/>
          <a:lstStyle/>
          <a:p>
            <a:r>
              <a:rPr lang="en-US" dirty="0"/>
              <a:t>会社名や会社ロゴは最初のタイトルページのみ使用できます</a:t>
            </a:r>
          </a:p>
          <a:p>
            <a:r>
              <a:rPr lang="en-US" dirty="0"/>
              <a:t>製品の商標（トレードマーク）の使用は最小限に抑えてください</a:t>
            </a:r>
          </a:p>
          <a:p>
            <a:r>
              <a:rPr lang="en-US" dirty="0"/>
              <a:t>ページ設定はスクリーンサイズ 16:9 に従ってください</a:t>
            </a:r>
          </a:p>
          <a:p>
            <a:r>
              <a:rPr lang="en-US" dirty="0"/>
              <a:t>効果音は使用しないでください</a:t>
            </a:r>
          </a:p>
          <a:p>
            <a:r>
              <a:rPr lang="en-US" dirty="0"/>
              <a:t>ダイナミックなスライドズームや画面切り替えは使用しないでください</a:t>
            </a:r>
          </a:p>
          <a:p>
            <a:r>
              <a:rPr lang="en-US" dirty="0"/>
              <a:t>アニメーションの使用は最小限に抑えてください（PDFでは分からなくなってしまいます）</a:t>
            </a:r>
          </a:p>
          <a:p>
            <a:pPr marL="0" indent="0">
              <a:buNone/>
            </a:pPr>
            <a:endParaRPr lang="en-US" dirty="0"/>
          </a:p>
        </p:txBody>
      </p:sp>
      <p:sp>
        <p:nvSpPr>
          <p:cNvPr id="4" name="日付プレースホルダー 3">
            <a:extLst>
              <a:ext uri="{FF2B5EF4-FFF2-40B4-BE49-F238E27FC236}">
                <a16:creationId xmlns:a16="http://schemas.microsoft.com/office/drawing/2014/main" id="{2F0A4D66-D0EC-B54C-AA68-10FDACDAE3CC}"/>
              </a:ext>
            </a:extLst>
          </p:cNvPr>
          <p:cNvSpPr>
            <a:spLocks noGrp="1"/>
          </p:cNvSpPr>
          <p:nvPr>
            <p:ph type="dt" sz="half" idx="10"/>
          </p:nvPr>
        </p:nvSpPr>
        <p:spPr/>
        <p:txBody>
          <a:bodyPr/>
          <a:lstStyle/>
          <a:p>
            <a:r>
              <a:rPr lang="en-US" altLang="ja-JP"/>
              <a:t>2024 / 08 / 29</a:t>
            </a:r>
            <a:endParaRPr lang="en-US"/>
          </a:p>
        </p:txBody>
      </p:sp>
      <p:sp>
        <p:nvSpPr>
          <p:cNvPr id="5" name="スライド番号プレースホルダー 4">
            <a:extLst>
              <a:ext uri="{FF2B5EF4-FFF2-40B4-BE49-F238E27FC236}">
                <a16:creationId xmlns:a16="http://schemas.microsoft.com/office/drawing/2014/main" id="{FDC8BA72-C751-9D40-9B1B-4135EE55443F}"/>
              </a:ext>
            </a:extLst>
          </p:cNvPr>
          <p:cNvSpPr>
            <a:spLocks noGrp="1"/>
          </p:cNvSpPr>
          <p:nvPr>
            <p:ph type="sldNum" sz="quarter" idx="12"/>
          </p:nvPr>
        </p:nvSpPr>
        <p:spPr/>
        <p:txBody>
          <a:bodyPr/>
          <a:lstStyle/>
          <a:p>
            <a:fld id="{04D482CF-A618-43CF-9AC3-5B11A0968024}" type="slidenum">
              <a:rPr lang="en-US" smtClean="0"/>
              <a:t>4</a:t>
            </a:fld>
            <a:endParaRPr lang="en-US"/>
          </a:p>
        </p:txBody>
      </p:sp>
    </p:spTree>
    <p:extLst>
      <p:ext uri="{BB962C8B-B14F-4D97-AF65-F5344CB8AC3E}">
        <p14:creationId xmlns:p14="http://schemas.microsoft.com/office/powerpoint/2010/main" val="1456314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90487-B22D-4FF1-8CD3-4598FA676B98}"/>
              </a:ext>
            </a:extLst>
          </p:cNvPr>
          <p:cNvSpPr>
            <a:spLocks noGrp="1"/>
          </p:cNvSpPr>
          <p:nvPr>
            <p:ph type="title"/>
          </p:nvPr>
        </p:nvSpPr>
        <p:spPr/>
        <p:txBody>
          <a:bodyPr>
            <a:normAutofit/>
          </a:bodyPr>
          <a:lstStyle/>
          <a:p>
            <a:r>
              <a:rPr lang="en-US" altLang="ja-JP" dirty="0"/>
              <a:t>ガイドライン（</a:t>
            </a:r>
            <a:r>
              <a:rPr lang="ja-JP" altLang="en-US" dirty="0"/>
              <a:t>３</a:t>
            </a:r>
            <a:r>
              <a:rPr lang="en-US" altLang="ja-JP" dirty="0"/>
              <a:t>）</a:t>
            </a:r>
            <a:endParaRPr lang="en-US" dirty="0"/>
          </a:p>
        </p:txBody>
      </p:sp>
      <p:sp>
        <p:nvSpPr>
          <p:cNvPr id="3" name="Content Placeholder 2">
            <a:extLst>
              <a:ext uri="{FF2B5EF4-FFF2-40B4-BE49-F238E27FC236}">
                <a16:creationId xmlns:a16="http://schemas.microsoft.com/office/drawing/2014/main" id="{781FC83A-EF03-4E45-89E4-78978188D4FC}"/>
              </a:ext>
            </a:extLst>
          </p:cNvPr>
          <p:cNvSpPr>
            <a:spLocks noGrp="1"/>
          </p:cNvSpPr>
          <p:nvPr>
            <p:ph idx="1"/>
          </p:nvPr>
        </p:nvSpPr>
        <p:spPr/>
        <p:txBody>
          <a:bodyPr/>
          <a:lstStyle/>
          <a:p>
            <a:r>
              <a:rPr lang="en-US" dirty="0"/>
              <a:t>効果的にポイントを説明するのに役立つ場合にのみクリップアートを使用するようにしてください</a:t>
            </a:r>
          </a:p>
          <a:p>
            <a:r>
              <a:rPr lang="en-US" dirty="0"/>
              <a:t>背景色は白地とし、明暗のコントラストがはっきり分かる配色を心がけてください</a:t>
            </a:r>
          </a:p>
          <a:p>
            <a:r>
              <a:rPr lang="en-US" dirty="0"/>
              <a:t>赤いテキストや線は避けてください</a:t>
            </a:r>
          </a:p>
          <a:p>
            <a:r>
              <a:rPr lang="en-US" dirty="0"/>
              <a:t>式を使用する際はMS Equation Editorや </a:t>
            </a:r>
            <a:r>
              <a:rPr lang="en-US" dirty="0" err="1"/>
              <a:t>MathTypeを使って組込むようにしてください</a:t>
            </a:r>
            <a:endParaRPr lang="en-US" dirty="0"/>
          </a:p>
          <a:p>
            <a:r>
              <a:rPr lang="en-US" dirty="0"/>
              <a:t>組込む図や絵はベクターフォーマットを推奨します</a:t>
            </a:r>
            <a:br>
              <a:rPr lang="en-US" dirty="0"/>
            </a:br>
            <a:r>
              <a:rPr lang="en-US" dirty="0"/>
              <a:t>（例：Enhanced Metafile / Window Metafile フォーマット）</a:t>
            </a:r>
          </a:p>
        </p:txBody>
      </p:sp>
      <p:sp>
        <p:nvSpPr>
          <p:cNvPr id="4" name="日付プレースホルダー 3">
            <a:extLst>
              <a:ext uri="{FF2B5EF4-FFF2-40B4-BE49-F238E27FC236}">
                <a16:creationId xmlns:a16="http://schemas.microsoft.com/office/drawing/2014/main" id="{5FE8578B-3366-BD4F-B730-29BCECAD82E7}"/>
              </a:ext>
            </a:extLst>
          </p:cNvPr>
          <p:cNvSpPr>
            <a:spLocks noGrp="1"/>
          </p:cNvSpPr>
          <p:nvPr>
            <p:ph type="dt" sz="half" idx="10"/>
          </p:nvPr>
        </p:nvSpPr>
        <p:spPr/>
        <p:txBody>
          <a:bodyPr/>
          <a:lstStyle/>
          <a:p>
            <a:r>
              <a:rPr lang="en-US" altLang="ja-JP"/>
              <a:t>2024 / 08 / 29</a:t>
            </a:r>
            <a:endParaRPr lang="en-US"/>
          </a:p>
        </p:txBody>
      </p:sp>
      <p:sp>
        <p:nvSpPr>
          <p:cNvPr id="5" name="スライド番号プレースホルダー 4">
            <a:extLst>
              <a:ext uri="{FF2B5EF4-FFF2-40B4-BE49-F238E27FC236}">
                <a16:creationId xmlns:a16="http://schemas.microsoft.com/office/drawing/2014/main" id="{1B824681-DEB2-5745-819E-E8F34E3AC141}"/>
              </a:ext>
            </a:extLst>
          </p:cNvPr>
          <p:cNvSpPr>
            <a:spLocks noGrp="1"/>
          </p:cNvSpPr>
          <p:nvPr>
            <p:ph type="sldNum" sz="quarter" idx="12"/>
          </p:nvPr>
        </p:nvSpPr>
        <p:spPr/>
        <p:txBody>
          <a:bodyPr/>
          <a:lstStyle/>
          <a:p>
            <a:fld id="{04D482CF-A618-43CF-9AC3-5B11A0968024}" type="slidenum">
              <a:rPr lang="en-US" smtClean="0"/>
              <a:t>5</a:t>
            </a:fld>
            <a:endParaRPr lang="en-US"/>
          </a:p>
        </p:txBody>
      </p:sp>
    </p:spTree>
    <p:extLst>
      <p:ext uri="{BB962C8B-B14F-4D97-AF65-F5344CB8AC3E}">
        <p14:creationId xmlns:p14="http://schemas.microsoft.com/office/powerpoint/2010/main" val="36720945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4E0BF5-A974-4D93-953C-93B05449EDEA}"/>
              </a:ext>
            </a:extLst>
          </p:cNvPr>
          <p:cNvSpPr>
            <a:spLocks noGrp="1"/>
          </p:cNvSpPr>
          <p:nvPr>
            <p:ph type="title"/>
          </p:nvPr>
        </p:nvSpPr>
        <p:spPr/>
        <p:txBody>
          <a:bodyPr>
            <a:normAutofit/>
          </a:bodyPr>
          <a:lstStyle/>
          <a:p>
            <a:r>
              <a:rPr lang="en-US" dirty="0"/>
              <a:t>質疑応答</a:t>
            </a:r>
          </a:p>
        </p:txBody>
      </p:sp>
      <p:sp>
        <p:nvSpPr>
          <p:cNvPr id="3" name="Content Placeholder 2">
            <a:extLst>
              <a:ext uri="{FF2B5EF4-FFF2-40B4-BE49-F238E27FC236}">
                <a16:creationId xmlns:a16="http://schemas.microsoft.com/office/drawing/2014/main" id="{F2A56A7C-4367-4D79-B29D-D858281D73BE}"/>
              </a:ext>
            </a:extLst>
          </p:cNvPr>
          <p:cNvSpPr>
            <a:spLocks noGrp="1"/>
          </p:cNvSpPr>
          <p:nvPr>
            <p:ph idx="1"/>
          </p:nvPr>
        </p:nvSpPr>
        <p:spPr/>
        <p:txBody>
          <a:bodyPr/>
          <a:lstStyle/>
          <a:p>
            <a:r>
              <a:rPr lang="en-US" dirty="0"/>
              <a:t>最後のスライドは質疑応答にしてください</a:t>
            </a:r>
          </a:p>
        </p:txBody>
      </p:sp>
      <p:sp>
        <p:nvSpPr>
          <p:cNvPr id="4" name="日付プレースホルダー 3">
            <a:extLst>
              <a:ext uri="{FF2B5EF4-FFF2-40B4-BE49-F238E27FC236}">
                <a16:creationId xmlns:a16="http://schemas.microsoft.com/office/drawing/2014/main" id="{E6C8E971-9465-AE43-A55D-AE1101200A67}"/>
              </a:ext>
            </a:extLst>
          </p:cNvPr>
          <p:cNvSpPr>
            <a:spLocks noGrp="1"/>
          </p:cNvSpPr>
          <p:nvPr>
            <p:ph type="dt" sz="half" idx="10"/>
          </p:nvPr>
        </p:nvSpPr>
        <p:spPr/>
        <p:txBody>
          <a:bodyPr/>
          <a:lstStyle/>
          <a:p>
            <a:r>
              <a:rPr lang="en-US" altLang="ja-JP"/>
              <a:t>2024 / 08 / 29</a:t>
            </a:r>
            <a:endParaRPr lang="en-US"/>
          </a:p>
        </p:txBody>
      </p:sp>
      <p:sp>
        <p:nvSpPr>
          <p:cNvPr id="5" name="スライド番号プレースホルダー 4">
            <a:extLst>
              <a:ext uri="{FF2B5EF4-FFF2-40B4-BE49-F238E27FC236}">
                <a16:creationId xmlns:a16="http://schemas.microsoft.com/office/drawing/2014/main" id="{EA92A19C-367C-764F-BB88-50D57B0A4846}"/>
              </a:ext>
            </a:extLst>
          </p:cNvPr>
          <p:cNvSpPr>
            <a:spLocks noGrp="1"/>
          </p:cNvSpPr>
          <p:nvPr>
            <p:ph type="sldNum" sz="quarter" idx="12"/>
          </p:nvPr>
        </p:nvSpPr>
        <p:spPr/>
        <p:txBody>
          <a:bodyPr/>
          <a:lstStyle/>
          <a:p>
            <a:fld id="{04D482CF-A618-43CF-9AC3-5B11A0968024}" type="slidenum">
              <a:rPr lang="en-US" smtClean="0"/>
              <a:t>6</a:t>
            </a:fld>
            <a:endParaRPr lang="en-US"/>
          </a:p>
        </p:txBody>
      </p:sp>
    </p:spTree>
    <p:extLst>
      <p:ext uri="{BB962C8B-B14F-4D97-AF65-F5344CB8AC3E}">
        <p14:creationId xmlns:p14="http://schemas.microsoft.com/office/powerpoint/2010/main" val="24788149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none" rtlCol="0">
        <a:spAutoFit/>
      </a:bodyPr>
      <a:lstStyle>
        <a:defPPr algn="l">
          <a:defRPr kumimoji="1">
            <a:latin typeface="Arial" panose="020B0604020202020204" pitchFamily="34" charset="0"/>
            <a:ea typeface="MS PGothic" panose="020B0600070205080204" pitchFamily="34" charset="-128"/>
            <a:cs typeface="Arial" panose="020B0604020202020204" pitchFamily="34"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209</TotalTime>
  <Words>222</Words>
  <Application>Microsoft Macintosh PowerPoint</Application>
  <PresentationFormat>ワイド画面</PresentationFormat>
  <Paragraphs>42</Paragraphs>
  <Slides>6</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6</vt:i4>
      </vt:variant>
    </vt:vector>
  </HeadingPairs>
  <TitlesOfParts>
    <vt:vector size="10" baseType="lpstr">
      <vt:lpstr>游ゴシック</vt:lpstr>
      <vt:lpstr>Arial</vt:lpstr>
      <vt:lpstr>Calibri</vt:lpstr>
      <vt:lpstr>Office Theme</vt:lpstr>
      <vt:lpstr>メインタイトルはフォントサイズ44ptで ここに２行以内で記載します</vt:lpstr>
      <vt:lpstr>このスライドテンプレートの目的</vt:lpstr>
      <vt:lpstr>ガイドライン（１）</vt:lpstr>
      <vt:lpstr>ガイドライン（２）</vt:lpstr>
      <vt:lpstr>ガイドライン（３）</vt:lpstr>
      <vt:lpstr>質疑応答</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Hough,Mackenzie C</dc:creator>
  <cp:lastModifiedBy>明城男 三橋</cp:lastModifiedBy>
  <cp:revision>40</cp:revision>
  <dcterms:created xsi:type="dcterms:W3CDTF">2021-12-09T14:02:10Z</dcterms:created>
  <dcterms:modified xsi:type="dcterms:W3CDTF">2023-12-14T05:09:39Z</dcterms:modified>
</cp:coreProperties>
</file>